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3E7"/>
    <a:srgbClr val="FFFFFF"/>
    <a:srgbClr val="193C58"/>
    <a:srgbClr val="006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4" d="100"/>
          <a:sy n="104" d="100"/>
        </p:scale>
        <p:origin x="11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00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138661-03AE-A2C0-0CB3-3A6500223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6307125D-982F-AE4D-AB98-391243C5D625}"/>
              </a:ext>
            </a:extLst>
          </p:cNvPr>
          <p:cNvSpPr/>
          <p:nvPr/>
        </p:nvSpPr>
        <p:spPr>
          <a:xfrm>
            <a:off x="120770" y="6124755"/>
            <a:ext cx="966158" cy="629728"/>
          </a:xfrm>
          <a:prstGeom prst="flowChartProcess">
            <a:avLst/>
          </a:prstGeom>
          <a:solidFill>
            <a:srgbClr val="96C3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A8F35F-B322-CE13-C210-E920483BB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9EFF5ECA-FA48-9ED4-3766-4761FB3E666F}"/>
              </a:ext>
            </a:extLst>
          </p:cNvPr>
          <p:cNvSpPr/>
          <p:nvPr/>
        </p:nvSpPr>
        <p:spPr>
          <a:xfrm>
            <a:off x="120770" y="6124755"/>
            <a:ext cx="966158" cy="629728"/>
          </a:xfrm>
          <a:prstGeom prst="flowChartProcess">
            <a:avLst/>
          </a:prstGeom>
          <a:solidFill>
            <a:srgbClr val="96C3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969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ED1E11-AC60-5E96-8B40-7081F42469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0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D53109-43FA-36D5-95BA-3D63BE729B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56" t="7828" r="4890" b="10173"/>
          <a:stretch>
            <a:fillRect/>
          </a:stretch>
        </p:blipFill>
        <p:spPr>
          <a:xfrm>
            <a:off x="109415" y="105509"/>
            <a:ext cx="3219939" cy="181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5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0C6B42-4310-E062-9517-F857099C1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4B606B0E-EC12-2E27-8064-FF3EAE9C69FB}"/>
              </a:ext>
            </a:extLst>
          </p:cNvPr>
          <p:cNvSpPr/>
          <p:nvPr/>
        </p:nvSpPr>
        <p:spPr>
          <a:xfrm>
            <a:off x="120770" y="6124755"/>
            <a:ext cx="966158" cy="629728"/>
          </a:xfrm>
          <a:prstGeom prst="flowChartProcess">
            <a:avLst/>
          </a:prstGeom>
          <a:solidFill>
            <a:srgbClr val="96C3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0845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4B8CD-0D02-35CE-AB81-839B9A2DAB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3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57FD6D99-CD79-3F70-871A-41D7C9AA6906}"/>
              </a:ext>
            </a:extLst>
          </p:cNvPr>
          <p:cNvSpPr/>
          <p:nvPr/>
        </p:nvSpPr>
        <p:spPr>
          <a:xfrm>
            <a:off x="120770" y="6124755"/>
            <a:ext cx="966158" cy="629728"/>
          </a:xfrm>
          <a:prstGeom prst="flowChartProcess">
            <a:avLst/>
          </a:prstGeom>
          <a:solidFill>
            <a:srgbClr val="96C3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153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197F89-5265-0273-BBD6-0E6986EF99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" b="74142"/>
          <a:stretch>
            <a:fillRect/>
          </a:stretch>
        </p:blipFill>
        <p:spPr>
          <a:xfrm>
            <a:off x="0" y="0"/>
            <a:ext cx="12192000" cy="1773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985943-06F5-BFBC-16AC-2F9716B16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3" y="1360815"/>
            <a:ext cx="11951854" cy="4744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CB39D-877D-D21B-D15D-730100F01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73" y="6190414"/>
            <a:ext cx="891743" cy="639877"/>
          </a:xfrm>
          <a:prstGeom prst="rect">
            <a:avLst/>
          </a:prstGeom>
        </p:spPr>
      </p:pic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9B43A487-DB28-67B1-DCA2-C67ACA9DBFD6}"/>
              </a:ext>
            </a:extLst>
          </p:cNvPr>
          <p:cNvSpPr/>
          <p:nvPr/>
        </p:nvSpPr>
        <p:spPr>
          <a:xfrm>
            <a:off x="120770" y="6124755"/>
            <a:ext cx="966158" cy="705536"/>
          </a:xfrm>
          <a:prstGeom prst="flowChartProcess">
            <a:avLst/>
          </a:prstGeom>
          <a:solidFill>
            <a:srgbClr val="96C3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6847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73D976-BDB6-907D-9634-46AACC2DD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37304D14-68E9-82F5-1843-9B1F7E807E87}"/>
              </a:ext>
            </a:extLst>
          </p:cNvPr>
          <p:cNvSpPr/>
          <p:nvPr/>
        </p:nvSpPr>
        <p:spPr>
          <a:xfrm>
            <a:off x="120770" y="6124755"/>
            <a:ext cx="867521" cy="629728"/>
          </a:xfrm>
          <a:prstGeom prst="flowChartProcess">
            <a:avLst/>
          </a:prstGeom>
          <a:solidFill>
            <a:srgbClr val="96C3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40706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8FD2A0-6721-4858-FC91-6F03218CED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4245"/>
          <a:stretch>
            <a:fillRect/>
          </a:stretch>
        </p:blipFill>
        <p:spPr>
          <a:xfrm>
            <a:off x="0" y="0"/>
            <a:ext cx="12192000" cy="1766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53F6E-0779-6099-3651-770960571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51" y="5989897"/>
            <a:ext cx="1043421" cy="811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673862-15CA-A59C-C09A-3D8169C43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47" y="1766277"/>
            <a:ext cx="11965353" cy="4188150"/>
          </a:xfrm>
          <a:prstGeom prst="rect">
            <a:avLst/>
          </a:prstGeom>
        </p:spPr>
      </p:pic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9CC9D35D-73CB-83F6-D8D4-3AE46799B0F7}"/>
              </a:ext>
            </a:extLst>
          </p:cNvPr>
          <p:cNvSpPr/>
          <p:nvPr/>
        </p:nvSpPr>
        <p:spPr>
          <a:xfrm>
            <a:off x="271514" y="5989897"/>
            <a:ext cx="966158" cy="811550"/>
          </a:xfrm>
          <a:prstGeom prst="flowChartProcess">
            <a:avLst/>
          </a:prstGeom>
          <a:solidFill>
            <a:srgbClr val="96C3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4243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37CBB0-B495-2C3F-7C8F-763C07532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58C291B9-6A69-465D-2830-65DA3FCDA6D8}"/>
              </a:ext>
            </a:extLst>
          </p:cNvPr>
          <p:cNvSpPr/>
          <p:nvPr/>
        </p:nvSpPr>
        <p:spPr>
          <a:xfrm>
            <a:off x="120770" y="6124755"/>
            <a:ext cx="966158" cy="629728"/>
          </a:xfrm>
          <a:prstGeom prst="flowChartProcess">
            <a:avLst/>
          </a:prstGeom>
          <a:solidFill>
            <a:srgbClr val="96C3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46725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</Words>
  <Application>Microsoft Office PowerPoint</Application>
  <PresentationFormat>Widescreen</PresentationFormat>
  <Paragraphs>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eka handi kusuma</cp:lastModifiedBy>
  <cp:revision>21</cp:revision>
  <dcterms:created xsi:type="dcterms:W3CDTF">2025-09-22T16:36:14Z</dcterms:created>
  <dcterms:modified xsi:type="dcterms:W3CDTF">2025-10-15T08:12:31Z</dcterms:modified>
</cp:coreProperties>
</file>